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6633"/>
    <a:srgbClr val="FF6699"/>
    <a:srgbClr val="C88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A6D7-83FC-4F29-AB82-B9A36473B161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4590-9DEE-4803-90D8-ACB75EF66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00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A6D7-83FC-4F29-AB82-B9A36473B161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4590-9DEE-4803-90D8-ACB75EF66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86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A6D7-83FC-4F29-AB82-B9A36473B161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4590-9DEE-4803-90D8-ACB75EF66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42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A6D7-83FC-4F29-AB82-B9A36473B161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4590-9DEE-4803-90D8-ACB75EF66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95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A6D7-83FC-4F29-AB82-B9A36473B161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4590-9DEE-4803-90D8-ACB75EF66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47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A6D7-83FC-4F29-AB82-B9A36473B161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4590-9DEE-4803-90D8-ACB75EF66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37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A6D7-83FC-4F29-AB82-B9A36473B161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4590-9DEE-4803-90D8-ACB75EF66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01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A6D7-83FC-4F29-AB82-B9A36473B161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4590-9DEE-4803-90D8-ACB75EF66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7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A6D7-83FC-4F29-AB82-B9A36473B161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4590-9DEE-4803-90D8-ACB75EF66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56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A6D7-83FC-4F29-AB82-B9A36473B161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4590-9DEE-4803-90D8-ACB75EF66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01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A6D7-83FC-4F29-AB82-B9A36473B161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4590-9DEE-4803-90D8-ACB75EF66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7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5A6D7-83FC-4F29-AB82-B9A36473B161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4590-9DEE-4803-90D8-ACB75EF66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66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martlife.mhlw.go.jp/event/plus1too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405" y="5208514"/>
            <a:ext cx="2839452" cy="20050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7895" t="10087" r="7895" b="9637"/>
          <a:stretch/>
        </p:blipFill>
        <p:spPr>
          <a:xfrm>
            <a:off x="401116" y="7344765"/>
            <a:ext cx="2815390" cy="189647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8183" t="10663" r="9061" b="8538"/>
          <a:stretch/>
        </p:blipFill>
        <p:spPr>
          <a:xfrm>
            <a:off x="3673405" y="7376905"/>
            <a:ext cx="2839452" cy="19401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27" y="5208514"/>
            <a:ext cx="2783179" cy="190070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92" y="600463"/>
            <a:ext cx="3034848" cy="4372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316" y="2803358"/>
            <a:ext cx="3087631" cy="216961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921856" y="2455363"/>
            <a:ext cx="19736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啓発ツール一覧↓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47347" y="4438561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01008" y="900649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21708" y="6805066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55684" y="6805066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55684" y="900649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83657" y="106930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</a:t>
            </a:r>
            <a:r>
              <a:rPr lang="ja-JP" altLang="en-US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食生活改善普及運動</a:t>
            </a:r>
            <a:r>
              <a:rPr lang="ja-JP" altLang="en-US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」との連携</a:t>
            </a:r>
            <a:endParaRPr lang="en-US" altLang="ja-JP" dirty="0" smtClean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413741" y="615985"/>
            <a:ext cx="3358780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8"/>
              </a:rPr>
              <a:t>令和</a:t>
            </a:r>
            <a:r>
              <a:rPr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8"/>
              </a:rPr>
              <a:t>5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8"/>
              </a:rPr>
              <a:t>年度食生活改善普及運動について </a:t>
            </a:r>
            <a:r>
              <a:rPr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8"/>
              </a:rPr>
              <a:t>| 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8"/>
              </a:rPr>
              <a:t>健康イベント＆コンテンツ </a:t>
            </a:r>
            <a:r>
              <a:rPr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8"/>
              </a:rPr>
              <a:t>| 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8"/>
              </a:rPr>
              <a:t>スマート・ライフ・プロジェクト </a:t>
            </a:r>
            <a:r>
              <a:rPr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8"/>
              </a:rPr>
              <a:t>(mhlw.go.jp)</a:t>
            </a:r>
            <a:endParaRPr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82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41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UD デジタル 教科書体 NK-B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佐藤＿加奈</dc:creator>
  <cp:lastModifiedBy>佐藤＿加奈</cp:lastModifiedBy>
  <cp:revision>47</cp:revision>
  <cp:lastPrinted>2023-08-29T07:16:05Z</cp:lastPrinted>
  <dcterms:created xsi:type="dcterms:W3CDTF">2021-06-09T02:21:23Z</dcterms:created>
  <dcterms:modified xsi:type="dcterms:W3CDTF">2023-08-29T07:17:32Z</dcterms:modified>
</cp:coreProperties>
</file>